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88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01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46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21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95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3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71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2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57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08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1892-4DC2-4C2C-994F-C4333AA23F4F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2B02-F70C-4E6C-8455-8D79D4091F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97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1" descr="10 волшебных фраз, которые подбодрят ребёнка перед экзамен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1023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58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Рисунок 12" descr="Победа – это не всегда быть лучши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2"/>
            <a:ext cx="1218565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98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Рисунок 4" descr="Как же я не люблю экзамены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6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Рисунок 5" descr="Я перед экзаменами тоже жутко нервнича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7237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1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Рисунок 6" descr="Это еще ничего! Вот меня тошнило каждый ра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2"/>
            <a:ext cx="1218565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1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Рисунок 7" descr="Что самое плохое, что может случиться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12187237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17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Рисунок 8" descr="Это не конец св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12187237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8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Рисунок 9" descr="Ты – это не оценка на экзаме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4762"/>
            <a:ext cx="1218565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66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Рисунок 10" descr="Мы любим и будем любить тебя вне зависимости от твоих оцен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12187238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5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Рисунок 11" descr="Люди не могут быть одинаковы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12187237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03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</dc:creator>
  <cp:lastModifiedBy>Н</cp:lastModifiedBy>
  <cp:revision>3</cp:revision>
  <dcterms:created xsi:type="dcterms:W3CDTF">2023-03-12T18:13:35Z</dcterms:created>
  <dcterms:modified xsi:type="dcterms:W3CDTF">2023-03-13T17:57:37Z</dcterms:modified>
</cp:coreProperties>
</file>